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68" r:id="rId4"/>
    <p:sldId id="290" r:id="rId5"/>
    <p:sldId id="291" r:id="rId6"/>
    <p:sldId id="283" r:id="rId7"/>
    <p:sldId id="280" r:id="rId8"/>
    <p:sldId id="292" r:id="rId9"/>
    <p:sldId id="287" r:id="rId10"/>
    <p:sldId id="289" r:id="rId11"/>
    <p:sldId id="293" r:id="rId12"/>
    <p:sldId id="279" r:id="rId13"/>
    <p:sldId id="28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875" autoAdjust="0"/>
  </p:normalViewPr>
  <p:slideViewPr>
    <p:cSldViewPr snapToGrid="0">
      <p:cViewPr varScale="1">
        <p:scale>
          <a:sx n="97" d="100"/>
          <a:sy n="97" d="100"/>
        </p:scale>
        <p:origin x="7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A08C23-CBF0-4857-9F1D-983F035D71D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30BF5A-2BB5-4532-9F95-40A5B29908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94326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73441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35554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16740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32473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62888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31526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4132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2741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27667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32306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10F5FB-74FC-8CED-5888-5A42B54B90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0E80F67-75D8-F4F3-BD4B-E2AF29F236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8080AF-08AA-EBFC-095F-BEA717E53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B43AC5-9381-6F4E-0C22-07B93E883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FC3980-2320-B6AF-80E5-C514DA893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4222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62F4F2-64FB-7D79-0FAC-4DDED9D76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0C18ED-80BB-2A82-C386-C7DA163CDC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DF47ED-1906-E675-12DB-D2970828F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5E1BC6-7E3B-85F8-B12D-C92D533F9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F485E4-4450-DD51-974E-72D59B6C4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9801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897156E-651C-204D-2D9C-70A8DC85C5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20029F8-CF31-27C8-AB76-8105F30B4B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E68B05-12CA-51B3-6CFA-D574610FB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E7B2AB-FAE5-CA01-DE37-175447B25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4C59A6-74F5-2C95-EB41-573DAA223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0510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61F015-F417-9D06-981F-354CCAB05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9A8A97-FDF0-6B29-1CCE-CC87614403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2C5937-C897-97AE-9DF8-41A803588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F73EF6-9C20-28A0-F82C-B6CC59655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6C2312-A4FB-5AA0-E558-5DB176BC6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2757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C36BBB-F7D0-031D-3C78-237BD8478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F645A0-5B85-0BF6-4270-BCE7202D9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4BE5A7-8571-E816-C456-D0157DF78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1E9B6B-2B7B-209C-A9D5-A15BE35B5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3D193F-0FDE-A32E-CC67-72171A2F2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9836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402585-E0E1-25BC-EEF8-EC4F8719F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6DFB6B-1C62-3079-93E3-F52196E6A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9082C0E-1FBA-D93F-330B-CE8C390888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304278-B59B-551D-5D9E-9DCD5FB28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033448-BCA2-C868-7772-07EAE8608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356D7-B35B-8FD9-0E25-A852162B7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8652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FFA38F-7C1C-8F71-981B-A320E4DFE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0769504-1D30-377C-AEE7-48BEACD59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155945F-B3E1-2B6D-2652-890ED7AE2B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054FED3-4213-50FA-863D-CB10552FAC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6F9E160-B17F-7ABD-B466-83BE00FAE1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3C88820-0D11-CFF4-6F24-D3F7BE70C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C915964-047C-7029-F95A-166E46AB4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32D13D7-0743-E843-21B7-B20C5FC0D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814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7AEA80-32D7-F5FE-F417-C0F1A0AE4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DD5F32C-DC3A-DF70-0D2B-3551CC492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F812B9C-6FF0-4884-591E-CA140C7A8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33D8106-9134-A83C-4A22-EF8D54CAE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944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82579B5-EEEB-CF39-BEA5-15FB53BB4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86B4086-254F-B448-89A4-0909794F7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EB2B587-5C3F-EBB2-EF5A-B854E576E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0895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4D3736-780B-9F5D-EE02-C03C3EF92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A010F6-D71C-E9E2-BEC1-8D959BAA2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148073D-9F71-A6D9-1BE4-1C53BA488E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EA2BC81-1C84-8BBA-2967-AB1E1340B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23F281C-95A5-2B0E-DD86-067F4AB1B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374F86-E10C-8584-1740-737812786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984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38CAC1-53AB-1561-7CB5-EB2552B26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DD52D0C-C16E-78A1-44AE-5D7E888AAA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C01D793-DC66-EFBE-CA01-B66C4EEAAC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799C5E-9378-C839-96AD-96EBE0E6E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CAE326-2AAB-C5A7-CB11-7140936CA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BA5ED3-9E3C-E209-FBE4-79796377C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9207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C13161A-BEC9-F009-E112-5CD43BF24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132E55-451F-47CF-7BDB-9A47513CC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F6095A-980D-86DF-7C93-CAA3538059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F24CDA-9CF1-47BA-B1A8-D48C4B6A87B5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1AC902-9ECC-294E-D983-99F130E231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D8278C-9A6E-D003-8570-E89879E0BB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029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69CDC0-1BFD-9AF0-19A6-E1A85D1BD8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5400" b="1" err="1"/>
              <a:t>펄어비스</a:t>
            </a:r>
            <a:r>
              <a:rPr lang="ko-KR" altLang="en-US" sz="5400" b="1"/>
              <a:t> 인재양성 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9399A88-AD88-DBB9-7783-266A94EB5A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>
            <a:normAutofit/>
          </a:bodyPr>
          <a:lstStyle/>
          <a:p>
            <a:r>
              <a:rPr lang="ko-KR" altLang="en-US" sz="3200"/>
              <a:t>소프트웨어융합학과 </a:t>
            </a:r>
            <a:r>
              <a:rPr lang="en-US" altLang="ko-KR" sz="3200"/>
              <a:t>2018103258 </a:t>
            </a:r>
            <a:r>
              <a:rPr lang="ko-KR" altLang="en-US" sz="3200"/>
              <a:t>임형준</a:t>
            </a:r>
          </a:p>
        </p:txBody>
      </p:sp>
    </p:spTree>
    <p:extLst>
      <p:ext uri="{BB962C8B-B14F-4D97-AF65-F5344CB8AC3E}">
        <p14:creationId xmlns:p14="http://schemas.microsoft.com/office/powerpoint/2010/main" val="2207535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구현 진행 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455"/>
            <a:ext cx="10713334" cy="98106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en-US" altLang="ko-KR" sz="2400" b="1"/>
              <a:t>Runtime impact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- </a:t>
            </a:r>
            <a:r>
              <a:rPr lang="ko-KR" altLang="en-US" sz="2000"/>
              <a:t>다른 종류의 </a:t>
            </a:r>
            <a:r>
              <a:rPr lang="en-US" altLang="ko-KR" sz="2000"/>
              <a:t>mesh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Unreal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Runtime</a:t>
            </a:r>
            <a:endParaRPr lang="ko-KR" altLang="en-US" sz="280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병">
            <a:hlinkClick r:id="" action="ppaction://media"/>
            <a:extLst>
              <a:ext uri="{FF2B5EF4-FFF2-40B4-BE49-F238E27FC236}">
                <a16:creationId xmlns:a16="http://schemas.microsoft.com/office/drawing/2014/main" id="{3A871B14-0A1E-A3F4-DB81-FDA49FE73B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06479" y="1986833"/>
            <a:ext cx="7447321" cy="441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884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7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구현 진행 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455"/>
            <a:ext cx="10713334" cy="98106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en-US" altLang="ko-KR" sz="2400" b="1"/>
              <a:t>Not</a:t>
            </a:r>
            <a:r>
              <a:rPr lang="ko-KR" altLang="en-US" sz="2400" b="1"/>
              <a:t> </a:t>
            </a:r>
            <a:r>
              <a:rPr lang="en-US" altLang="ko-KR" sz="2400" b="1"/>
              <a:t>impact</a:t>
            </a:r>
            <a:r>
              <a:rPr lang="ko-KR" altLang="en-US" sz="2400" b="1"/>
              <a:t> </a:t>
            </a:r>
            <a:r>
              <a:rPr lang="en-US" altLang="ko-KR" sz="2400" b="1"/>
              <a:t>dependent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Unreal 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기본 </a:t>
            </a:r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fracture 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기능</a:t>
            </a:r>
          </a:p>
        </p:txBody>
      </p:sp>
      <p:pic>
        <p:nvPicPr>
          <p:cNvPr id="5" name="비교 - Trim">
            <a:hlinkClick r:id="" action="ppaction://media"/>
            <a:extLst>
              <a:ext uri="{FF2B5EF4-FFF2-40B4-BE49-F238E27FC236}">
                <a16:creationId xmlns:a16="http://schemas.microsoft.com/office/drawing/2014/main" id="{7102FFEB-F27F-33ED-12C6-446D780E56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5040" y="2644760"/>
            <a:ext cx="6996574" cy="3848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810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겪고 있는 어려움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856" y="1663987"/>
            <a:ext cx="11353800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/>
              <a:t>충돌을 받은 후 잠시 동안 멈추는 문제</a:t>
            </a:r>
            <a:endParaRPr lang="en-US" altLang="ko-KR" sz="200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- </a:t>
            </a:r>
            <a:r>
              <a:rPr lang="ko-KR" altLang="en-US" sz="2000"/>
              <a:t>통신을 </a:t>
            </a:r>
            <a:r>
              <a:rPr lang="en-US" altLang="ko-KR" sz="2000"/>
              <a:t>runtime</a:t>
            </a:r>
            <a:r>
              <a:rPr lang="ko-KR" altLang="en-US" sz="2000"/>
              <a:t>에 한 다음 언리얼 내부에서 </a:t>
            </a:r>
            <a:r>
              <a:rPr lang="en-US" altLang="ko-KR" sz="2000"/>
              <a:t>array </a:t>
            </a:r>
            <a:r>
              <a:rPr lang="ko-KR" altLang="en-US" sz="2000"/>
              <a:t>계산을 해야하므로 성능상의 문제 존재</a:t>
            </a:r>
            <a:endParaRPr lang="en-US" altLang="ko-KR" sz="200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- mesh</a:t>
            </a:r>
            <a:r>
              <a:rPr lang="ko-KR" altLang="en-US" sz="2000"/>
              <a:t>의 </a:t>
            </a:r>
            <a:r>
              <a:rPr lang="en-US" altLang="ko-KR" sz="2000"/>
              <a:t>vertex</a:t>
            </a:r>
            <a:r>
              <a:rPr lang="ko-KR" altLang="en-US" sz="2000"/>
              <a:t>가 많아지면 계산 시간이 길어짐</a:t>
            </a:r>
            <a:endParaRPr lang="en-US" altLang="ko-KR" sz="2000"/>
          </a:p>
        </p:txBody>
      </p:sp>
    </p:spTree>
    <p:extLst>
      <p:ext uri="{BB962C8B-B14F-4D97-AF65-F5344CB8AC3E}">
        <p14:creationId xmlns:p14="http://schemas.microsoft.com/office/powerpoint/2010/main" val="1940138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다음 주차 진행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856" y="1663987"/>
            <a:ext cx="11353800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/>
              <a:t>잘 보여줄 수 있는 씬</a:t>
            </a:r>
            <a:r>
              <a:rPr lang="en-US" altLang="ko-KR" sz="2000"/>
              <a:t>, mesh</a:t>
            </a:r>
            <a:r>
              <a:rPr lang="ko-KR" altLang="en-US" sz="2000"/>
              <a:t> 결정</a:t>
            </a:r>
            <a:endParaRPr lang="en-US" altLang="ko-KR" sz="200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- </a:t>
            </a:r>
            <a:r>
              <a:rPr lang="ko-KR" altLang="en-US" sz="2000"/>
              <a:t>물체가 떨어지는 씬</a:t>
            </a:r>
            <a:endParaRPr lang="en-US" altLang="ko-KR" sz="200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- </a:t>
            </a:r>
            <a:r>
              <a:rPr lang="ko-KR" altLang="en-US" sz="2000"/>
              <a:t>진행하던 물체가 다른 물체와 충돌 하는 씬</a:t>
            </a:r>
            <a:endParaRPr lang="en-US" altLang="ko-KR" sz="2000"/>
          </a:p>
          <a:p>
            <a:pPr>
              <a:lnSpc>
                <a:spcPct val="100000"/>
              </a:lnSpc>
              <a:buFontTx/>
              <a:buChar char="-"/>
            </a:pPr>
            <a:r>
              <a:rPr lang="en-US" altLang="ko-KR" sz="2000"/>
              <a:t>Texturing</a:t>
            </a:r>
          </a:p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/>
              <a:t>성능 개선</a:t>
            </a:r>
            <a:endParaRPr lang="en-US" altLang="ko-KR" sz="2000"/>
          </a:p>
        </p:txBody>
      </p:sp>
    </p:spTree>
    <p:extLst>
      <p:ext uri="{BB962C8B-B14F-4D97-AF65-F5344CB8AC3E}">
        <p14:creationId xmlns:p14="http://schemas.microsoft.com/office/powerpoint/2010/main" val="1578409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9CC15A-16D7-94C0-2800-C00390746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684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b="1"/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69EFDB-1138-1D7B-B199-ADCBBA292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구현 진행 상황</a:t>
            </a:r>
            <a:endParaRPr lang="en-US" altLang="ko-KR"/>
          </a:p>
          <a:p>
            <a:r>
              <a:rPr lang="ko-KR" altLang="en-US"/>
              <a:t>겪고 있는 어려움</a:t>
            </a:r>
            <a:endParaRPr lang="en-US" altLang="ko-KR"/>
          </a:p>
          <a:p>
            <a:r>
              <a:rPr lang="ko-KR" altLang="en-US"/>
              <a:t>다음 주차 진행 내용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235597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구현 진행 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455"/>
            <a:ext cx="6555658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400" b="1"/>
              <a:t>파이썬 </a:t>
            </a:r>
            <a:r>
              <a:rPr lang="en-US" altLang="ko-KR" sz="2400" b="1"/>
              <a:t>TCP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2000"/>
              <a:t>  </a:t>
            </a:r>
            <a:r>
              <a:rPr lang="en-US" altLang="ko-KR" sz="2000"/>
              <a:t>- first send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  - mesh</a:t>
            </a:r>
            <a:r>
              <a:rPr lang="ko-KR" altLang="en-US" sz="2000"/>
              <a:t>의 </a:t>
            </a:r>
            <a:r>
              <a:rPr lang="en-US" altLang="ko-KR" sz="2000"/>
              <a:t>vertex </a:t>
            </a:r>
            <a:r>
              <a:rPr lang="ko-KR" altLang="en-US" sz="2000"/>
              <a:t>와 </a:t>
            </a:r>
            <a:r>
              <a:rPr lang="en-US" altLang="ko-KR" sz="2000"/>
              <a:t>face</a:t>
            </a:r>
            <a:r>
              <a:rPr lang="ko-KR" altLang="en-US" sz="2000"/>
              <a:t>값을 전달</a:t>
            </a:r>
            <a:endParaRPr lang="en-US" altLang="ko-KR" sz="200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- receive impact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  - unreal</a:t>
            </a:r>
            <a:r>
              <a:rPr lang="ko-KR" altLang="en-US" sz="2000"/>
              <a:t>에서 보낸 </a:t>
            </a:r>
            <a:r>
              <a:rPr lang="en-US" altLang="ko-KR" sz="2000"/>
              <a:t>impact</a:t>
            </a:r>
            <a:r>
              <a:rPr lang="ko-KR" altLang="en-US" sz="2000"/>
              <a:t>의 좌표를 통해 파이썬에서</a:t>
            </a:r>
            <a:endParaRPr lang="en-US" altLang="ko-KR" sz="200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    impact_projection() </a:t>
            </a:r>
            <a:r>
              <a:rPr lang="ko-KR" altLang="en-US" sz="2000"/>
              <a:t>실행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- send data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  - impact_projection() </a:t>
            </a:r>
            <a:r>
              <a:rPr lang="ko-KR" altLang="en-US" sz="2000"/>
              <a:t>실행 결과를 </a:t>
            </a:r>
            <a:r>
              <a:rPr lang="en-US" altLang="ko-KR" sz="2000"/>
              <a:t>unreal</a:t>
            </a:r>
            <a:r>
              <a:rPr lang="ko-KR" altLang="en-US" sz="2000"/>
              <a:t>로 </a:t>
            </a:r>
            <a:r>
              <a:rPr lang="en-US" altLang="ko-KR" sz="2000"/>
              <a:t>send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TCP 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통신 </a:t>
            </a:r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45C463B2-6C49-1C0D-8F23-853751DF94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858" y="2305597"/>
            <a:ext cx="4689103" cy="404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981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0893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구현 진행 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455"/>
            <a:ext cx="10370574" cy="263338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en-US" altLang="ko-KR" sz="2400" b="1"/>
              <a:t>Make normal mesh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- fracture </a:t>
            </a:r>
            <a:r>
              <a:rPr lang="ko-KR" altLang="en-US" sz="2000"/>
              <a:t>되지 않은 </a:t>
            </a:r>
            <a:r>
              <a:rPr lang="en-US" altLang="ko-KR" sz="2000"/>
              <a:t>mesh </a:t>
            </a:r>
            <a:r>
              <a:rPr lang="ko-KR" altLang="en-US" sz="2000"/>
              <a:t>의 </a:t>
            </a:r>
            <a:r>
              <a:rPr lang="en-US" altLang="ko-KR" sz="2000"/>
              <a:t>vertex</a:t>
            </a:r>
            <a:r>
              <a:rPr lang="ko-KR" altLang="en-US" sz="2000"/>
              <a:t>와 </a:t>
            </a:r>
            <a:r>
              <a:rPr lang="en-US" altLang="ko-KR" sz="2000"/>
              <a:t>face</a:t>
            </a:r>
            <a:r>
              <a:rPr lang="ko-KR" altLang="en-US" sz="2000"/>
              <a:t>로 </a:t>
            </a:r>
            <a:r>
              <a:rPr lang="en-US" altLang="ko-KR" sz="2000"/>
              <a:t>procedural mesh </a:t>
            </a:r>
            <a:r>
              <a:rPr lang="ko-KR" altLang="en-US" sz="2000"/>
              <a:t>생성</a:t>
            </a:r>
            <a:endParaRPr lang="en-US" altLang="ko-KR" sz="200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Unreal Procedural mesh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  <p:pic>
        <p:nvPicPr>
          <p:cNvPr id="7" name="그림 6" descr="텍스트, 벽, 실내이(가) 표시된 사진&#10;&#10;자동 생성된 설명">
            <a:extLst>
              <a:ext uri="{FF2B5EF4-FFF2-40B4-BE49-F238E27FC236}">
                <a16:creationId xmlns:a16="http://schemas.microsoft.com/office/drawing/2014/main" id="{24E67E59-6B94-AE48-C2F8-2B326E4826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619" y="3429000"/>
            <a:ext cx="8890790" cy="2006422"/>
          </a:xfrm>
          <a:prstGeom prst="rect">
            <a:avLst/>
          </a:prstGeom>
        </p:spPr>
      </p:pic>
      <p:pic>
        <p:nvPicPr>
          <p:cNvPr id="9" name="그림 8" descr="하늘, 실외이(가) 표시된 사진&#10;&#10;자동 생성된 설명">
            <a:extLst>
              <a:ext uri="{FF2B5EF4-FFF2-40B4-BE49-F238E27FC236}">
                <a16:creationId xmlns:a16="http://schemas.microsoft.com/office/drawing/2014/main" id="{88AE49BE-75F6-972D-8BCA-EAD980370D4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71" r="17424"/>
          <a:stretch/>
        </p:blipFill>
        <p:spPr>
          <a:xfrm>
            <a:off x="9478297" y="2908820"/>
            <a:ext cx="2281084" cy="37881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16F361-2988-C480-B158-3695A1C0448A}"/>
              </a:ext>
            </a:extLst>
          </p:cNvPr>
          <p:cNvSpPr txBox="1"/>
          <p:nvPr/>
        </p:nvSpPr>
        <p:spPr>
          <a:xfrm>
            <a:off x="6096000" y="6163145"/>
            <a:ext cx="3864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생성된 </a:t>
            </a:r>
            <a:r>
              <a:rPr lang="en-US" altLang="ko-KR"/>
              <a:t>procedural mesh </a:t>
            </a:r>
            <a:r>
              <a:rPr lang="ko-KR" altLang="en-US"/>
              <a:t>모습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40942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0893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구현 진행 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455"/>
            <a:ext cx="9949405" cy="263338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en-US" altLang="ko-KR" sz="2400" b="1"/>
              <a:t>Impact send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- mesh</a:t>
            </a:r>
            <a:r>
              <a:rPr lang="ko-KR" altLang="en-US" sz="2000"/>
              <a:t>에 들어온 충돌을 </a:t>
            </a:r>
            <a:r>
              <a:rPr lang="en-US" altLang="ko-KR" sz="2000"/>
              <a:t>mesh </a:t>
            </a:r>
            <a:r>
              <a:rPr lang="ko-KR" altLang="en-US" sz="2000"/>
              <a:t>기준 좌표계로 변환하여 데이터 전달</a:t>
            </a:r>
            <a:endParaRPr lang="en-US" altLang="ko-KR" sz="2000"/>
          </a:p>
          <a:p>
            <a:pPr marL="0" indent="0">
              <a:lnSpc>
                <a:spcPct val="100000"/>
              </a:lnSpc>
              <a:buNone/>
            </a:pPr>
            <a:endParaRPr lang="en-US" altLang="ko-KR" sz="200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Unreal Procedural mesh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  <p:pic>
        <p:nvPicPr>
          <p:cNvPr id="6" name="그림 5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4CE05DE8-1E47-1F43-38E3-EB229CFD08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323" y="3088159"/>
            <a:ext cx="6642088" cy="326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83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0893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구현 진행 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455"/>
            <a:ext cx="9949405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en-US" altLang="ko-KR" sz="2400" b="1"/>
              <a:t>Receive data</a:t>
            </a:r>
            <a:endParaRPr lang="en-US" altLang="ko-KR" sz="200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- python</a:t>
            </a:r>
            <a:r>
              <a:rPr lang="ko-KR" altLang="en-US" sz="2000"/>
              <a:t>에서 계산한 결과를 </a:t>
            </a:r>
            <a:r>
              <a:rPr lang="en-US" altLang="ko-KR" sz="2000"/>
              <a:t>unreal</a:t>
            </a:r>
            <a:r>
              <a:rPr lang="ko-KR" altLang="en-US" sz="2000"/>
              <a:t>에서 받은 후 </a:t>
            </a:r>
            <a:r>
              <a:rPr lang="en-US" altLang="ko-KR" sz="2000"/>
              <a:t>vector </a:t>
            </a:r>
            <a:r>
              <a:rPr lang="ko-KR" altLang="en-US" sz="2000"/>
              <a:t>와 </a:t>
            </a:r>
            <a:r>
              <a:rPr lang="en-US" altLang="ko-KR" sz="2000"/>
              <a:t>int array</a:t>
            </a:r>
            <a:r>
              <a:rPr lang="ko-KR" altLang="en-US" sz="2000"/>
              <a:t>로 전환</a:t>
            </a:r>
            <a:endParaRPr lang="en-US" altLang="ko-KR" sz="200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  1) vertex</a:t>
            </a:r>
            <a:r>
              <a:rPr lang="ko-KR" altLang="en-US" sz="2000"/>
              <a:t>와 </a:t>
            </a:r>
            <a:r>
              <a:rPr lang="en-US" altLang="ko-KR" sz="2000"/>
              <a:t>face array</a:t>
            </a:r>
            <a:r>
              <a:rPr lang="ko-KR" altLang="en-US" sz="2000"/>
              <a:t>를 </a:t>
            </a:r>
            <a:r>
              <a:rPr lang="en-US" altLang="ko-KR" sz="2000"/>
              <a:t>string </a:t>
            </a:r>
            <a:r>
              <a:rPr lang="ko-KR" altLang="en-US" sz="2000"/>
              <a:t>값으로 받아와서 각각 </a:t>
            </a:r>
            <a:r>
              <a:rPr lang="en-US" altLang="ko-KR" sz="2000"/>
              <a:t>vector, int array</a:t>
            </a:r>
            <a:r>
              <a:rPr lang="ko-KR" altLang="en-US" sz="2000"/>
              <a:t>로 </a:t>
            </a:r>
            <a:r>
              <a:rPr lang="en-US" altLang="ko-KR" sz="2000"/>
              <a:t>append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  2) </a:t>
            </a:r>
            <a:r>
              <a:rPr lang="ko-KR" altLang="en-US" sz="2000"/>
              <a:t>부서진 조각 개수만큼 </a:t>
            </a:r>
            <a:r>
              <a:rPr lang="en-US" altLang="ko-KR" sz="2000"/>
              <a:t>array</a:t>
            </a:r>
            <a:r>
              <a:rPr lang="ko-KR" altLang="en-US" sz="2000"/>
              <a:t>를 분리</a:t>
            </a:r>
            <a:endParaRPr lang="en-US" altLang="ko-KR" sz="200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  3) </a:t>
            </a:r>
            <a:r>
              <a:rPr lang="ko-KR" altLang="en-US" sz="2000"/>
              <a:t>분리한 </a:t>
            </a:r>
            <a:r>
              <a:rPr lang="en-US" altLang="ko-KR" sz="2000"/>
              <a:t>array</a:t>
            </a:r>
            <a:r>
              <a:rPr lang="ko-KR" altLang="en-US" sz="2000"/>
              <a:t>로 </a:t>
            </a:r>
            <a:r>
              <a:rPr lang="en-US" altLang="ko-KR" sz="2000"/>
              <a:t>procedural mesh </a:t>
            </a:r>
            <a:r>
              <a:rPr lang="ko-KR" altLang="en-US" sz="2000"/>
              <a:t>생성</a:t>
            </a:r>
            <a:endParaRPr lang="en-US" altLang="ko-KR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Unreal Procedural mesh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39265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구현 진행 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455"/>
            <a:ext cx="10713334" cy="98106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en-US" altLang="ko-KR" sz="2400" b="1"/>
              <a:t>Runtime impact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- </a:t>
            </a:r>
            <a:r>
              <a:rPr lang="ko-KR" altLang="en-US" sz="2000"/>
              <a:t>측면 </a:t>
            </a:r>
            <a:r>
              <a:rPr lang="en-US" altLang="ko-KR" sz="2000"/>
              <a:t>impact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Unreal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Runtime</a:t>
            </a:r>
            <a:endParaRPr lang="ko-KR" altLang="en-US" sz="280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측면">
            <a:hlinkClick r:id="" action="ppaction://media"/>
            <a:extLst>
              <a:ext uri="{FF2B5EF4-FFF2-40B4-BE49-F238E27FC236}">
                <a16:creationId xmlns:a16="http://schemas.microsoft.com/office/drawing/2014/main" id="{B4AB11D4-8EDF-E071-B19B-BF9915FA10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51610" y="2488142"/>
            <a:ext cx="6986893" cy="4140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61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구현 진행 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455"/>
            <a:ext cx="10713334" cy="98106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en-US" altLang="ko-KR" sz="2400" b="1"/>
              <a:t>Runtime impact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- </a:t>
            </a:r>
            <a:r>
              <a:rPr lang="ko-KR" altLang="en-US" sz="2000"/>
              <a:t>상단 </a:t>
            </a:r>
            <a:r>
              <a:rPr lang="en-US" altLang="ko-KR" sz="2000"/>
              <a:t>impact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Unreal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Runtime</a:t>
            </a:r>
            <a:endParaRPr lang="ko-KR" altLang="en-US" sz="280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귀">
            <a:hlinkClick r:id="" action="ppaction://media"/>
            <a:extLst>
              <a:ext uri="{FF2B5EF4-FFF2-40B4-BE49-F238E27FC236}">
                <a16:creationId xmlns:a16="http://schemas.microsoft.com/office/drawing/2014/main" id="{6A32CFEF-CE37-5C1D-1D2F-34DAD37DC9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22687" y="2316519"/>
            <a:ext cx="7231113" cy="428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06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0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구현 진행 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455"/>
            <a:ext cx="10713334" cy="98106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en-US" altLang="ko-KR" sz="2400" b="1"/>
              <a:t>Runtime impact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/>
              <a:t>  - </a:t>
            </a:r>
            <a:r>
              <a:rPr lang="ko-KR" altLang="en-US" sz="2000"/>
              <a:t>정면 </a:t>
            </a:r>
            <a:r>
              <a:rPr lang="en-US" altLang="ko-KR" sz="2000"/>
              <a:t>impact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Unreal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Runtime</a:t>
            </a:r>
            <a:endParaRPr lang="ko-KR" altLang="en-US" sz="280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정면">
            <a:hlinkClick r:id="" action="ppaction://media"/>
            <a:extLst>
              <a:ext uri="{FF2B5EF4-FFF2-40B4-BE49-F238E27FC236}">
                <a16:creationId xmlns:a16="http://schemas.microsoft.com/office/drawing/2014/main" id="{8C615215-F6C0-913F-C02D-EEE86B47E3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96597" y="2592746"/>
            <a:ext cx="6581468" cy="3900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715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1824</TotalTime>
  <Words>311</Words>
  <Application>Microsoft Office PowerPoint</Application>
  <PresentationFormat>와이드스크린</PresentationFormat>
  <Paragraphs>75</Paragraphs>
  <Slides>13</Slides>
  <Notes>11</Notes>
  <HiddenSlides>0</HiddenSlides>
  <MMClips>5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펄어비스 인재양성 프로젝트</vt:lpstr>
      <vt:lpstr>개요</vt:lpstr>
      <vt:lpstr>구현 진행 상황</vt:lpstr>
      <vt:lpstr>구현 진행 상황</vt:lpstr>
      <vt:lpstr>구현 진행 상황</vt:lpstr>
      <vt:lpstr>구현 진행 상황</vt:lpstr>
      <vt:lpstr>구현 진행 상황</vt:lpstr>
      <vt:lpstr>구현 진행 상황</vt:lpstr>
      <vt:lpstr>구현 진행 상황</vt:lpstr>
      <vt:lpstr>구현 진행 상황</vt:lpstr>
      <vt:lpstr>구현 진행 상황</vt:lpstr>
      <vt:lpstr>겪고 있는 어려움</vt:lpstr>
      <vt:lpstr>다음 주차 진행 내용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펄어비스 인재양성 프로젝트</dc:title>
  <dc:creator>임 형준</dc:creator>
  <cp:lastModifiedBy>임 형준</cp:lastModifiedBy>
  <cp:revision>966</cp:revision>
  <dcterms:created xsi:type="dcterms:W3CDTF">2022-11-01T16:55:09Z</dcterms:created>
  <dcterms:modified xsi:type="dcterms:W3CDTF">2023-01-13T05:04:43Z</dcterms:modified>
</cp:coreProperties>
</file>

<file path=docProps/thumbnail.jpeg>
</file>